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57F"/>
    <a:srgbClr val="EFF50B"/>
    <a:srgbClr val="F8FAF9"/>
    <a:srgbClr val="F7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84E7-AFD9-4470-9B2D-80F963F13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2FBF5-C806-4FD4-AD56-E4F453EBB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801DA-12AF-40F7-AE86-6C9E9691D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99FDD-43A2-4EB9-99BC-6DB070A50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7B8D2-254A-45FC-8A84-A189BD83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7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0E79-A6D1-480F-B849-EA8FF567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63C22-4CB8-4A55-8DA5-C03503B60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1843B-0689-4F93-AD7D-19D3C2D1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C62A3-1E1E-42F1-AF06-52345FBF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F17AA-0990-4824-AB3B-F6F6445E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07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9833E-8500-411A-80C8-26C96068F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52606-4EAB-49FE-A5E6-8FB82419C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023A9-13DE-4568-90F2-C3538628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A222A-2C21-4B5B-8C02-79538D36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3F974-2684-47CB-8991-78C12E57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50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7543-158D-4FC7-8570-84622A76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79B6A-2D8D-4116-8B21-0DEBB4495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2F4AD-92F5-4D93-AED5-9D517DD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1CCAD-50FE-4D81-8049-96B084FF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780D7-1F16-44A3-AF46-58E6E198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56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03C0-E83E-4B42-8A7E-11107F667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AE364-79E7-4032-B918-6EF40AD7E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4566A-EE1A-466E-B724-FF366E130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92500-25DF-4E04-BA44-3884F4BCB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D74E4-E414-4400-9DB7-F405694C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4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AAEEF-AEEC-4F95-97B8-CBB2EFD5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3151-3A99-4F23-AFE3-B94C7D0B6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8AF65-E552-4C56-AFFC-102DB38BB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162E3-5B6A-4C99-B2E9-17FE8940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A02CD-EF54-4B66-862C-1EEE8DC0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6A826-023D-4901-87A7-6696DDCA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85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8ED5-ABF3-499D-847E-20B85FE8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17073-14A7-40C9-B418-48F5A63C7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AC622-7C6F-4386-871F-38ED20F46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56F15-B25B-4999-A779-A0988CAFB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7D4B9-1DAA-408D-B802-4D24E0355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DD0EA-93CF-4E26-A165-F8DD7940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F684D3-777F-4E6F-BC8A-43A3E262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23AA7-05B9-4038-86F5-5ED878DE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86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6A78-54F2-4324-85C2-D2CED303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EA7774-F65A-48EE-9650-21472EAC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BDD68-885A-47F1-8D28-72A00D4B8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1852F-2483-426C-83C6-245ECE32C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253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A3311-2BB6-4773-A9D6-00A4ECD4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9F5D3-28BF-4388-A148-075A4C2D6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E4727-1776-416A-AD3B-3037001A2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820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1E42-413C-413D-A719-A27CACD9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A96E-F983-41D3-82AD-4C21044DE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2612B-EEAA-43EF-8AF1-E2321177D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8C631-A16F-4DBE-A3E2-5BA7FE4D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FC1EA-DE54-4691-80E8-D464D8AF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4295F-B707-4A21-BF12-584C3654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41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0DAC-6EB0-4FF6-A92E-B2D7524E1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FFE3D-681E-4118-A9B3-6E6596DFA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0676B-AAE9-4139-B072-CE07959F2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49952-2813-4D62-BCAA-A62F66899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B1D70-F4D0-415F-9E48-00323BD3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DFF2E-24C7-45CE-885D-A432E9D8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16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EC17E-C6C6-4C30-9125-D6F0969EB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4AAB9-91CF-439F-8C80-A8CF5D4E5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1AB4-3698-4F79-A941-3A0B3D7B6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744CA-ACBC-458B-A86E-86CC6C87473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F4BAB-8B56-49A6-A3C6-284379F12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E949E-FFBC-4782-8926-74204668A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BC837-0349-4463-B1F8-D5A749701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43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8ABD-9003-4AF7-A005-693B460CC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E16BE-A5B7-4A07-A913-C06B16A43F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4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54000">
              <a:schemeClr val="bg2">
                <a:lumMod val="97000"/>
                <a:lumOff val="3000"/>
              </a:schemeClr>
            </a:gs>
            <a:gs pos="83000">
              <a:schemeClr val="bg2">
                <a:lumMod val="98000"/>
                <a:lumOff val="2000"/>
              </a:schemeClr>
            </a:gs>
            <a:gs pos="100000">
              <a:schemeClr val="bg2">
                <a:lumMod val="91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tray2">
            <a:hlinkClick r:id="" action="ppaction://media"/>
            <a:extLst>
              <a:ext uri="{FF2B5EF4-FFF2-40B4-BE49-F238E27FC236}">
                <a16:creationId xmlns:a16="http://schemas.microsoft.com/office/drawing/2014/main" id="{823028B3-4106-4CA9-8F1B-1F5545EE69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037" r="1519"/>
          <a:stretch/>
        </p:blipFill>
        <p:spPr>
          <a:xfrm>
            <a:off x="3810000" y="1847850"/>
            <a:ext cx="4791018" cy="264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8E46F-C274-4D18-8C31-F4E66D348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91" y="817296"/>
            <a:ext cx="7092781" cy="53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1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87"/>
    </mc:Choice>
    <mc:Fallback>
      <p:transition spd="slow" advTm="13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5" objId="9"/>
        <p14:playEvt time="12165" objId="9"/>
        <p14:stopEvt time="13387" objId="9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E6CFA-1BE0-40B2-B4A7-C2ED5999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942975"/>
            <a:ext cx="8092676" cy="4048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42900" dist="1397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890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E6CFA-1BE0-40B2-B4A7-C2ED5999D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/>
          <a:stretch/>
        </p:blipFill>
        <p:spPr>
          <a:xfrm>
            <a:off x="2914650" y="1009650"/>
            <a:ext cx="6740126" cy="4048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342900" dist="1397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739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Office PowerPoint</Application>
  <PresentationFormat>Widescreen</PresentationFormat>
  <Paragraphs>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Smarak Kanjilal</dc:creator>
  <cp:lastModifiedBy>Smarak Kanjilal</cp:lastModifiedBy>
  <cp:revision>4</cp:revision>
  <dcterms:created xsi:type="dcterms:W3CDTF">2023-03-10T04:15:19Z</dcterms:created>
  <dcterms:modified xsi:type="dcterms:W3CDTF">2023-03-10T05:32:48Z</dcterms:modified>
</cp:coreProperties>
</file>